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886773" y="5522740"/>
            <a:ext cx="5360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umbilical vein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648695" y="946655"/>
            <a:ext cx="38331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102-PA60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102-PA60AG)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007" y="1531430"/>
            <a:ext cx="5831424" cy="399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2012-09-11T08:25:44Z</dcterms:created>
  <dcterms:modified xsi:type="dcterms:W3CDTF">2015-03-17T15:06:39Z</dcterms:modified>
</cp:coreProperties>
</file>